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bg>
      <p:bgPr shadeToTitle="1"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7500" t="8888" r="7501" b="74445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 w="12700">
            <a:noFill/>
            <a:miter/>
          </a:ln>
        </p:spPr>
        <p:txBody>
          <a:bodyPr/>
          <a:lstStyle/>
          <a:p>
            <a:pPr fontAlgn="base"/>
            <a:endParaRPr lang="en-GB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 w="12700">
            <a:noFill/>
            <a:miter/>
          </a:ln>
        </p:spPr>
        <p:txBody>
          <a:bodyPr/>
          <a:lstStyle/>
          <a:p>
            <a:pPr fontAlgn="base"/>
            <a:endParaRPr lang="en-US" altLang="x-non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 w="12700">
            <a:noFill/>
            <a:miter/>
          </a:ln>
        </p:spPr>
        <p:txBody>
          <a:bodyPr/>
          <a:lstStyle/>
          <a:p>
            <a:pPr fontAlgn="base"/>
            <a:fld id="{9A0DB2DC-4C9A-4742-B13C-FB6460FD3503}" type="slidenum">
              <a:rPr lang="en-US" altLang="x-none" noProof="1">
                <a:latin typeface="Times New Roman" pitchFamily="18" charset="0"/>
                <a:ea typeface="Arial" pitchFamily="34" charset="0"/>
                <a:cs typeface="+mn-ea"/>
              </a:rPr>
            </a:fld>
            <a:endParaRPr lang="en-US" altLang="x-non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7.wmf"/><Relationship Id="rId1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Title 1"/>
          <p:cNvSpPr>
            <a:spLocks noGrp="1"/>
          </p:cNvSpPr>
          <p:nvPr>
            <p:ph type="title" sz="quarter"/>
          </p:nvPr>
        </p:nvSpPr>
        <p:spPr>
          <a:xfrm>
            <a:off x="114300" y="457200"/>
            <a:ext cx="11963400" cy="1143000"/>
          </a:xfrm>
        </p:spPr>
        <p:txBody>
          <a:bodyPr lIns="92075" tIns="46038" rIns="92075" bIns="46038" anchor="ctr"/>
          <a:p>
            <a:endParaRPr lang="en-US" altLang="en-US" sz="6000"/>
          </a:p>
        </p:txBody>
      </p:sp>
      <p:sp>
        <p:nvSpPr>
          <p:cNvPr id="67586" name="Content Placeholder 4"/>
          <p:cNvSpPr>
            <a:spLocks noGrp="1"/>
          </p:cNvSpPr>
          <p:nvPr>
            <p:ph sz="quarter" idx="3"/>
          </p:nvPr>
        </p:nvSpPr>
        <p:spPr>
          <a:xfrm>
            <a:off x="1104900" y="3924300"/>
            <a:ext cx="5981700" cy="2100263"/>
          </a:xfrm>
        </p:spPr>
        <p:txBody>
          <a:bodyPr lIns="92075" tIns="46038" rIns="92075" bIns="46038" anchor="t"/>
          <a:p>
            <a:endParaRPr lang="en-US" altLang="en-US" sz="4400" kern="1200"/>
          </a:p>
        </p:txBody>
      </p:sp>
      <p:sp>
        <p:nvSpPr>
          <p:cNvPr id="67587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3924300"/>
            <a:ext cx="5981700" cy="2100263"/>
          </a:xfrm>
        </p:spPr>
        <p:txBody>
          <a:bodyPr lIns="92075" tIns="46038" rIns="92075" bIns="46038" anchor="t"/>
          <a:p>
            <a:endParaRPr lang="en-US" altLang="en-US" sz="4400" kern="1200"/>
          </a:p>
        </p:txBody>
      </p:sp>
      <p:graphicFrame>
        <p:nvGraphicFramePr>
          <p:cNvPr id="67588" name="Content Placeholder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614488" y="211138"/>
          <a:ext cx="8750300" cy="649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5429250" imgH="4029075" progId="Paint.Picture">
                  <p:embed/>
                </p:oleObj>
              </mc:Choice>
              <mc:Fallback>
                <p:oleObj name="" r:id="rId1" imgW="5429250" imgH="4029075" progId="Paint.Picture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14488" y="211138"/>
                        <a:ext cx="8750300" cy="6494462"/>
                      </a:xfrm>
                      <a:prstGeom prst="rect">
                        <a:avLst/>
                      </a:prstGeom>
                      <a:noFill/>
                      <a:ln w="38100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3275013" y="1676400"/>
            <a:ext cx="881062" cy="6845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C</a:t>
            </a:r>
            <a:endParaRPr lang="en-US" altLang="en-US" sz="36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646613" y="1676400"/>
            <a:ext cx="881062" cy="6845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A</a:t>
            </a:r>
            <a:endParaRPr lang="en-US" altLang="en-US" sz="36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6018213" y="1600200"/>
            <a:ext cx="881062" cy="6845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D</a:t>
            </a:r>
            <a:endParaRPr lang="en-US" altLang="en-US" sz="36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7466013" y="1600200"/>
            <a:ext cx="881062" cy="6845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B</a:t>
            </a:r>
            <a:endParaRPr lang="en-US" altLang="en-US" sz="36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995613" y="3962400"/>
            <a:ext cx="1169987" cy="4870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320</a:t>
            </a:r>
            <a:endParaRPr lang="en-US" altLang="en-US" sz="2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3605213" y="3962400"/>
            <a:ext cx="1169987" cy="4870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340</a:t>
            </a:r>
            <a:endParaRPr lang="en-US" altLang="en-US" sz="2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367213" y="3962400"/>
            <a:ext cx="1169987" cy="4870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360</a:t>
            </a:r>
            <a:endParaRPr lang="en-US" altLang="en-US" sz="2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5053013" y="3962400"/>
            <a:ext cx="1169987" cy="4870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380</a:t>
            </a:r>
            <a:endParaRPr lang="en-US" altLang="en-US" sz="24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4291013" y="4953000"/>
            <a:ext cx="1169987" cy="6845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360</a:t>
            </a:r>
            <a:endParaRPr lang="en-US" altLang="en-US" sz="36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5357813" y="4953000"/>
            <a:ext cx="1169987" cy="6845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390</a:t>
            </a:r>
            <a:endParaRPr lang="en-US" altLang="en-US" sz="36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590800" y="6324600"/>
            <a:ext cx="1171575" cy="6845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710</a:t>
            </a:r>
            <a:endParaRPr lang="en-US" altLang="en-US" sz="36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876800" y="6248400"/>
            <a:ext cx="1171575" cy="6845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775</a:t>
            </a:r>
            <a:endParaRPr lang="en-US" altLang="en-US" sz="36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553200" y="6248400"/>
            <a:ext cx="1171575" cy="6845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823</a:t>
            </a:r>
            <a:endParaRPr lang="en-US" altLang="en-US" sz="36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077200" y="6248400"/>
            <a:ext cx="1171575" cy="6845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866</a:t>
            </a:r>
            <a:endParaRPr lang="en-US" altLang="en-US" sz="36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67603" name="Text Box 6"/>
          <p:cNvSpPr txBox="1"/>
          <p:nvPr/>
        </p:nvSpPr>
        <p:spPr>
          <a:xfrm>
            <a:off x="7162800" y="381000"/>
            <a:ext cx="2933700" cy="75057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square" anchor="t">
            <a:spAutoFit/>
          </a:bodyPr>
          <a:p>
            <a:pPr lvl="0" algn="ctr">
              <a:buFont typeface="Arial" charset="0"/>
              <a:buNone/>
            </a:pPr>
            <a:r>
              <a:rPr lang="en-US" altLang="en-US" sz="4000" b="1">
                <a:solidFill>
                  <a:srgbClr val="FF0000"/>
                </a:solidFill>
                <a:latin typeface="Comic Sans MS" pitchFamily="66" charset="0"/>
                <a:ea typeface="SimSun" charset="-122"/>
              </a:rPr>
              <a:t>Answers</a:t>
            </a:r>
            <a:endParaRPr lang="en-US" altLang="en-US" sz="4000" b="1">
              <a:solidFill>
                <a:srgbClr val="FF0000"/>
              </a:solidFill>
              <a:latin typeface="Comic Sans MS" pitchFamily="66" charset="0"/>
              <a:ea typeface="SimSun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467600" y="3352800"/>
            <a:ext cx="881063" cy="6845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A</a:t>
            </a:r>
            <a:endParaRPr lang="en-US" altLang="en-US" sz="36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352800" y="3429000"/>
            <a:ext cx="881063" cy="6845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B</a:t>
            </a:r>
            <a:endParaRPr lang="en-US" altLang="en-US" sz="36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724400" y="3352800"/>
            <a:ext cx="881063" cy="6845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C</a:t>
            </a:r>
            <a:endParaRPr lang="en-US" altLang="en-US" sz="36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6096000" y="3352800"/>
            <a:ext cx="881063" cy="6845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D</a:t>
            </a:r>
            <a:endParaRPr lang="en-US" altLang="en-US" sz="36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6705600" y="4876800"/>
            <a:ext cx="1169988" cy="6845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430</a:t>
            </a:r>
            <a:endParaRPr lang="en-US" altLang="en-US" sz="36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8913813" y="4878388"/>
            <a:ext cx="1169987" cy="6845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495</a:t>
            </a:r>
            <a:endParaRPr lang="en-US" altLang="en-US" sz="36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pic>
        <p:nvPicPr>
          <p:cNvPr id="67610" name="Content Placeholder 2" descr="emg"/>
          <p:cNvPicPr>
            <a:picLocks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2890838" cy="963613"/>
          </a:xfrm>
          <a:solidFill>
            <a:srgbClr val="FFFFFF">
              <a:alpha val="39998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" grpId="0"/>
      <p:bldP spid="3" grpId="0"/>
      <p:bldP spid="4" grpId="0"/>
      <p:bldP spid="5" grpId="0"/>
      <p:bldP spid="6" grpId="0"/>
      <p:bldP spid="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Title 1"/>
          <p:cNvSpPr>
            <a:spLocks noGrp="1"/>
          </p:cNvSpPr>
          <p:nvPr>
            <p:ph type="title" sz="quarter"/>
          </p:nvPr>
        </p:nvSpPr>
        <p:spPr/>
        <p:txBody>
          <a:bodyPr lIns="92075" tIns="46038" rIns="92075" bIns="46038" anchor="ctr"/>
          <a:p>
            <a:endParaRPr lang="en-US" altLang="en-US"/>
          </a:p>
        </p:txBody>
      </p:sp>
      <p:sp>
        <p:nvSpPr>
          <p:cNvPr id="68610" name="Content Placeholder 4"/>
          <p:cNvSpPr>
            <a:spLocks noGrp="1"/>
          </p:cNvSpPr>
          <p:nvPr>
            <p:ph sz="quarter" idx="3"/>
          </p:nvPr>
        </p:nvSpPr>
        <p:spPr/>
        <p:txBody>
          <a:bodyPr lIns="92075" tIns="46038" rIns="92075" bIns="46038" anchor="t"/>
          <a:p>
            <a:endParaRPr lang="en-US" altLang="en-US" kern="1200"/>
          </a:p>
        </p:txBody>
      </p:sp>
      <p:sp>
        <p:nvSpPr>
          <p:cNvPr id="68611" name="Content Placeholder 5"/>
          <p:cNvSpPr>
            <a:spLocks noGrp="1"/>
          </p:cNvSpPr>
          <p:nvPr>
            <p:ph sz="quarter" idx="4"/>
          </p:nvPr>
        </p:nvSpPr>
        <p:spPr/>
        <p:txBody>
          <a:bodyPr lIns="92075" tIns="46038" rIns="92075" bIns="46038" anchor="t"/>
          <a:p>
            <a:endParaRPr lang="en-US" altLang="en-US" kern="1200"/>
          </a:p>
        </p:txBody>
      </p:sp>
      <p:graphicFrame>
        <p:nvGraphicFramePr>
          <p:cNvPr id="68612" name="Content Placeholder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676400" y="838200"/>
          <a:ext cx="884555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5562600" imgH="1905000" progId="Paint.Picture">
                  <p:embed/>
                </p:oleObj>
              </mc:Choice>
              <mc:Fallback>
                <p:oleObj name="" r:id="rId1" imgW="5562600" imgH="1905000" progId="Paint.Picture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76400" y="838200"/>
                        <a:ext cx="8845550" cy="3028950"/>
                      </a:xfrm>
                      <a:prstGeom prst="rect">
                        <a:avLst/>
                      </a:prstGeom>
                      <a:noFill/>
                      <a:ln w="38100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3048000" y="2514600"/>
            <a:ext cx="1271588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500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038600" y="2514600"/>
            <a:ext cx="1055688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10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800600" y="2514600"/>
            <a:ext cx="1055688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2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048000" y="3200400"/>
            <a:ext cx="1271588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800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038600" y="3200400"/>
            <a:ext cx="1055688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70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800600" y="3200400"/>
            <a:ext cx="1055688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3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7848600" y="1752600"/>
            <a:ext cx="1273175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600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8839200" y="1752600"/>
            <a:ext cx="1057275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00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9601200" y="1752600"/>
            <a:ext cx="1057275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9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7848600" y="2438400"/>
            <a:ext cx="1271588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700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8839200" y="2438400"/>
            <a:ext cx="1055688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40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9601200" y="2438400"/>
            <a:ext cx="1055688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1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7924800" y="3048000"/>
            <a:ext cx="1271588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100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8915400" y="3048000"/>
            <a:ext cx="1055688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20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9677400" y="3048000"/>
            <a:ext cx="1055688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0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pic>
        <p:nvPicPr>
          <p:cNvPr id="68628" name="Content Placeholder 2" descr="emg"/>
          <p:cNvPicPr>
            <a:picLocks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3432175" cy="1144588"/>
          </a:xfrm>
          <a:solidFill>
            <a:srgbClr val="FFFFFF">
              <a:alpha val="39998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7" grpId="0"/>
      <p:bldP spid="8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5" name="Title 1"/>
          <p:cNvSpPr>
            <a:spLocks noGrp="1"/>
          </p:cNvSpPr>
          <p:nvPr>
            <p:ph type="title" sz="quarter"/>
          </p:nvPr>
        </p:nvSpPr>
        <p:spPr/>
        <p:txBody>
          <a:bodyPr lIns="92075" tIns="46038" rIns="92075" bIns="46038" anchor="ctr"/>
          <a:p>
            <a:endParaRPr lang="en-US" altLang="en-US"/>
          </a:p>
        </p:txBody>
      </p:sp>
      <p:sp>
        <p:nvSpPr>
          <p:cNvPr id="72706" name="Content Placeholder 5"/>
          <p:cNvSpPr>
            <a:spLocks noGrp="1"/>
          </p:cNvSpPr>
          <p:nvPr>
            <p:ph sz="quarter" idx="4"/>
          </p:nvPr>
        </p:nvSpPr>
        <p:spPr/>
        <p:txBody>
          <a:bodyPr lIns="92075" tIns="46038" rIns="92075" bIns="46038" anchor="t"/>
          <a:p>
            <a:endParaRPr lang="en-US" altLang="en-US" kern="1200"/>
          </a:p>
        </p:txBody>
      </p:sp>
      <p:graphicFrame>
        <p:nvGraphicFramePr>
          <p:cNvPr id="72707" name="Content Placeholder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828800" y="-76200"/>
          <a:ext cx="8651875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5829300" imgH="2457450" progId="Paint.Picture">
                  <p:embed/>
                </p:oleObj>
              </mc:Choice>
              <mc:Fallback>
                <p:oleObj name="" r:id="rId1" imgW="5829300" imgH="2457450" progId="Paint.Picture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28800" y="-76200"/>
                        <a:ext cx="8651875" cy="3190875"/>
                      </a:xfrm>
                      <a:prstGeom prst="rect">
                        <a:avLst/>
                      </a:prstGeom>
                      <a:noFill/>
                      <a:ln w="38100"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Content Placeholder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828800" y="3429000"/>
          <a:ext cx="8482013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6419850" imgH="2305050" progId="Paint.Picture">
                  <p:embed/>
                </p:oleObj>
              </mc:Choice>
              <mc:Fallback>
                <p:oleObj name="" r:id="rId3" imgW="6419850" imgH="2305050" progId="Paint.Picture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3429000"/>
                        <a:ext cx="8482013" cy="3044825"/>
                      </a:xfrm>
                      <a:prstGeom prst="rect">
                        <a:avLst/>
                      </a:prstGeom>
                      <a:noFill/>
                      <a:ln w="38100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/>
          <p:nvPr/>
        </p:nvSpPr>
        <p:spPr>
          <a:xfrm>
            <a:off x="1447800" y="6248400"/>
            <a:ext cx="4635500" cy="55245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280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187   253   419   526   617</a:t>
            </a:r>
            <a:r>
              <a:rPr lang="en-US" altLang="en-US" sz="2400">
                <a:latin typeface="Times New Roman" pitchFamily="18" charset="0"/>
                <a:ea typeface="Times New Roman" pitchFamily="18" charset="0"/>
              </a:rPr>
              <a:t>   </a:t>
            </a:r>
            <a:endParaRPr lang="en-US" altLang="en-US" sz="2400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3200400" y="762000"/>
            <a:ext cx="406400" cy="14090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800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&lt;</a:t>
            </a:r>
            <a:endParaRPr lang="en-US" altLang="en-US" sz="800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3276600" y="1371600"/>
            <a:ext cx="406400" cy="14090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800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&lt;</a:t>
            </a:r>
            <a:endParaRPr lang="en-US" altLang="en-US" sz="800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276600" y="1981200"/>
            <a:ext cx="406400" cy="14090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800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&gt;</a:t>
            </a:r>
            <a:endParaRPr lang="en-US" altLang="en-US" sz="800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924800" y="685800"/>
            <a:ext cx="406400" cy="14090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800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&lt;</a:t>
            </a:r>
            <a:endParaRPr lang="en-US" altLang="en-US" sz="800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924800" y="1371600"/>
            <a:ext cx="406400" cy="14090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800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&lt;</a:t>
            </a:r>
            <a:endParaRPr lang="en-US" altLang="en-US" sz="800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001000" y="2057400"/>
            <a:ext cx="406400" cy="14090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800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&lt;</a:t>
            </a:r>
            <a:endParaRPr lang="en-US" altLang="en-US" sz="800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96000" y="6021388"/>
            <a:ext cx="4635500" cy="55245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square" anchor="t">
            <a:spAutoFit/>
          </a:bodyPr>
          <a:p>
            <a:pPr lvl="0" algn="ctr">
              <a:buFont typeface="Arial" charset="0"/>
              <a:buNone/>
            </a:pPr>
            <a:r>
              <a:rPr lang="en-US" altLang="en-US" sz="280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661	698	724	749	783</a:t>
            </a:r>
            <a:endParaRPr lang="en-US" altLang="en-US" sz="2400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72717" name="Text Box 6"/>
          <p:cNvSpPr txBox="1"/>
          <p:nvPr/>
        </p:nvSpPr>
        <p:spPr>
          <a:xfrm>
            <a:off x="7505700" y="77788"/>
            <a:ext cx="2933700" cy="75057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square" anchor="t">
            <a:spAutoFit/>
          </a:bodyPr>
          <a:p>
            <a:pPr lvl="0" algn="ctr">
              <a:buFont typeface="Arial" charset="0"/>
              <a:buNone/>
            </a:pPr>
            <a:r>
              <a:rPr lang="en-US" altLang="en-US" sz="4000" b="1">
                <a:solidFill>
                  <a:srgbClr val="FF0000"/>
                </a:solidFill>
                <a:latin typeface="Comic Sans MS" pitchFamily="66" charset="0"/>
                <a:ea typeface="SimSun" charset="-122"/>
              </a:rPr>
              <a:t>Answers</a:t>
            </a:r>
            <a:endParaRPr lang="en-US" altLang="en-US" sz="4000" b="1">
              <a:solidFill>
                <a:srgbClr val="FF0000"/>
              </a:solidFill>
              <a:latin typeface="Comic Sans MS" pitchFamily="66" charset="0"/>
              <a:ea typeface="SimSun" charset="-122"/>
            </a:endParaRPr>
          </a:p>
        </p:txBody>
      </p:sp>
      <p:pic>
        <p:nvPicPr>
          <p:cNvPr id="72718" name="Content Placeholder 2" descr="emg"/>
          <p:cNvPicPr>
            <a:picLocks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1524000" y="0"/>
            <a:ext cx="2816225" cy="939800"/>
          </a:xfrm>
          <a:solidFill>
            <a:srgbClr val="FFFFFF">
              <a:alpha val="39998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3" grpId="0"/>
      <p:bldP spid="2" grpId="0"/>
      <p:bldP spid="3" grpId="0"/>
      <p:bldP spid="4" grpId="0"/>
      <p:bldP spid="5" grpId="0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29" name="Title 1"/>
          <p:cNvSpPr>
            <a:spLocks noGrp="1"/>
          </p:cNvSpPr>
          <p:nvPr>
            <p:ph type="title" sz="quarter"/>
          </p:nvPr>
        </p:nvSpPr>
        <p:spPr/>
        <p:txBody>
          <a:bodyPr lIns="92075" tIns="46038" rIns="92075" bIns="46038" anchor="ctr"/>
          <a:p>
            <a:endParaRPr lang="en-US" altLang="en-US"/>
          </a:p>
        </p:txBody>
      </p:sp>
      <p:sp>
        <p:nvSpPr>
          <p:cNvPr id="73730" name="Content Placeholder 4"/>
          <p:cNvSpPr>
            <a:spLocks noGrp="1"/>
          </p:cNvSpPr>
          <p:nvPr>
            <p:ph sz="quarter" idx="3"/>
          </p:nvPr>
        </p:nvSpPr>
        <p:spPr/>
        <p:txBody>
          <a:bodyPr lIns="92075" tIns="46038" rIns="92075" bIns="46038" anchor="t"/>
          <a:p>
            <a:endParaRPr lang="en-US" altLang="en-US" kern="1200"/>
          </a:p>
        </p:txBody>
      </p:sp>
      <p:sp>
        <p:nvSpPr>
          <p:cNvPr id="73731" name="Content Placeholder 5"/>
          <p:cNvSpPr>
            <a:spLocks noGrp="1"/>
          </p:cNvSpPr>
          <p:nvPr>
            <p:ph sz="quarter" idx="4"/>
          </p:nvPr>
        </p:nvSpPr>
        <p:spPr/>
        <p:txBody>
          <a:bodyPr lIns="92075" tIns="46038" rIns="92075" bIns="46038" anchor="t"/>
          <a:p>
            <a:endParaRPr lang="en-US" altLang="en-US" kern="1200"/>
          </a:p>
        </p:txBody>
      </p:sp>
      <p:graphicFrame>
        <p:nvGraphicFramePr>
          <p:cNvPr id="73732" name="Content Placeholder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524000" y="1447800"/>
          <a:ext cx="9131300" cy="52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6315075" imgH="3609975" progId="Paint.Picture">
                  <p:embed/>
                </p:oleObj>
              </mc:Choice>
              <mc:Fallback>
                <p:oleObj name="" r:id="rId1" imgW="6315075" imgH="3609975" progId="Paint.Picture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4000" y="1447800"/>
                        <a:ext cx="9131300" cy="5221288"/>
                      </a:xfrm>
                      <a:prstGeom prst="rect">
                        <a:avLst/>
                      </a:prstGeom>
                      <a:noFill/>
                      <a:ln w="38100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4173538" y="2514600"/>
            <a:ext cx="1192212" cy="75057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square" anchor="t">
            <a:spAutoFit/>
          </a:bodyPr>
          <a:p>
            <a:pPr lvl="0" algn="ctr">
              <a:buFont typeface="Arial" charset="0"/>
              <a:buNone/>
            </a:pPr>
            <a:r>
              <a:rPr lang="en-US" altLang="en-US" sz="40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700</a:t>
            </a:r>
            <a:endParaRPr lang="en-US" altLang="en-US" sz="40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343400" y="4114800"/>
            <a:ext cx="958850" cy="61849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square" anchor="t">
            <a:spAutoFit/>
          </a:bodyPr>
          <a:p>
            <a:pPr lvl="0" algn="ctr">
              <a:buFont typeface="Arial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500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010400" y="2514600"/>
            <a:ext cx="1263650" cy="75057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square" anchor="t">
            <a:spAutoFit/>
          </a:bodyPr>
          <a:p>
            <a:pPr lvl="0" algn="ctr">
              <a:buFont typeface="Arial" charset="0"/>
              <a:buNone/>
            </a:pPr>
            <a:r>
              <a:rPr lang="en-US" altLang="en-US" sz="40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600</a:t>
            </a:r>
            <a:endParaRPr lang="en-US" altLang="en-US" sz="40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086600" y="4038600"/>
            <a:ext cx="1263650" cy="75057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square" anchor="t">
            <a:spAutoFit/>
          </a:bodyPr>
          <a:p>
            <a:pPr lvl="0" algn="ctr">
              <a:buFont typeface="Arial" charset="0"/>
              <a:buNone/>
            </a:pPr>
            <a:r>
              <a:rPr lang="en-US" altLang="en-US" sz="40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100</a:t>
            </a:r>
            <a:endParaRPr lang="en-US" altLang="en-US" sz="40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173538" y="2514600"/>
            <a:ext cx="1192212" cy="75057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square" anchor="t">
            <a:spAutoFit/>
          </a:bodyPr>
          <a:p>
            <a:pPr lvl="0" algn="ctr">
              <a:buFont typeface="Arial" charset="0"/>
              <a:buNone/>
            </a:pPr>
            <a:r>
              <a:rPr lang="en-US" altLang="en-US" sz="40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700</a:t>
            </a:r>
            <a:endParaRPr lang="en-US" altLang="en-US" sz="40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191000" y="4114800"/>
            <a:ext cx="1263650" cy="75057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square" anchor="t">
            <a:spAutoFit/>
          </a:bodyPr>
          <a:p>
            <a:pPr lvl="0" algn="ctr">
              <a:buFont typeface="Arial" charset="0"/>
              <a:buNone/>
            </a:pPr>
            <a:r>
              <a:rPr lang="en-US" altLang="en-US" sz="40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500</a:t>
            </a:r>
            <a:endParaRPr lang="en-US" altLang="en-US" sz="4000" b="1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73739" name="Text Box 6"/>
          <p:cNvSpPr txBox="1"/>
          <p:nvPr/>
        </p:nvSpPr>
        <p:spPr>
          <a:xfrm>
            <a:off x="7620000" y="685800"/>
            <a:ext cx="2933700" cy="75057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square" anchor="t">
            <a:spAutoFit/>
          </a:bodyPr>
          <a:p>
            <a:pPr lvl="0" algn="ctr">
              <a:buFont typeface="Arial" charset="0"/>
              <a:buNone/>
            </a:pPr>
            <a:r>
              <a:rPr lang="en-US" altLang="en-US" sz="4000" b="1">
                <a:solidFill>
                  <a:srgbClr val="FF0000"/>
                </a:solidFill>
                <a:latin typeface="Comic Sans MS" pitchFamily="66" charset="0"/>
                <a:ea typeface="SimSun" charset="-122"/>
              </a:rPr>
              <a:t>Answers</a:t>
            </a:r>
            <a:endParaRPr lang="en-US" altLang="en-US" sz="4000" b="1">
              <a:solidFill>
                <a:srgbClr val="FF0000"/>
              </a:solidFill>
              <a:latin typeface="Comic Sans MS" pitchFamily="66" charset="0"/>
              <a:ea typeface="SimSun" charset="-122"/>
            </a:endParaRPr>
          </a:p>
        </p:txBody>
      </p:sp>
      <p:pic>
        <p:nvPicPr>
          <p:cNvPr id="73740" name="Content Placeholder 2" descr="emg"/>
          <p:cNvPicPr>
            <a:picLocks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3886200" cy="1295400"/>
          </a:xfrm>
          <a:solidFill>
            <a:srgbClr val="FFFFFF">
              <a:alpha val="39998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3" grpId="0" bldLvl="0" animBg="1"/>
      <p:bldP spid="4" grpId="0" bldLvl="0" animBg="1"/>
      <p:bldP spid="2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5" name="Content Placeholder 4"/>
          <p:cNvSpPr>
            <a:spLocks noGrp="1"/>
          </p:cNvSpPr>
          <p:nvPr>
            <p:ph sz="quarter" idx="3"/>
          </p:nvPr>
        </p:nvSpPr>
        <p:spPr/>
        <p:txBody>
          <a:bodyPr lIns="92075" tIns="46038" rIns="92075" bIns="46038" anchor="t"/>
          <a:p>
            <a:endParaRPr lang="en-US" altLang="en-US" kern="1200"/>
          </a:p>
        </p:txBody>
      </p:sp>
      <p:sp>
        <p:nvSpPr>
          <p:cNvPr id="77826" name="Content Placeholder 5"/>
          <p:cNvSpPr>
            <a:spLocks noGrp="1"/>
          </p:cNvSpPr>
          <p:nvPr>
            <p:ph sz="quarter" idx="4"/>
          </p:nvPr>
        </p:nvSpPr>
        <p:spPr/>
        <p:txBody>
          <a:bodyPr lIns="92075" tIns="46038" rIns="92075" bIns="46038" anchor="t"/>
          <a:p>
            <a:endParaRPr lang="en-US" altLang="en-US" kern="1200"/>
          </a:p>
        </p:txBody>
      </p:sp>
      <p:pic>
        <p:nvPicPr>
          <p:cNvPr id="77827" name="Picture 18"/>
          <p:cNvPicPr>
            <a:picLocks noGrp="1" noChangeAspect="1"/>
          </p:cNvPicPr>
          <p:nvPr>
            <p:ph sz="quarter" idx="1"/>
          </p:nvPr>
        </p:nvPicPr>
        <p:blipFill>
          <a:blip r:embed="rId1">
            <a:lum bright="-41995" contrast="78000"/>
          </a:blip>
          <a:srcRect b="54855"/>
          <a:stretch>
            <a:fillRect/>
          </a:stretch>
        </p:blipFill>
        <p:spPr>
          <a:xfrm>
            <a:off x="1524000" y="1219200"/>
            <a:ext cx="8928100" cy="4908550"/>
          </a:xfrm>
        </p:spPr>
      </p:pic>
      <p:sp>
        <p:nvSpPr>
          <p:cNvPr id="77828" name="Text Box 6"/>
          <p:cNvSpPr txBox="1"/>
          <p:nvPr/>
        </p:nvSpPr>
        <p:spPr>
          <a:xfrm>
            <a:off x="7875588" y="304800"/>
            <a:ext cx="2598737" cy="640080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3600">
                <a:latin typeface="Times New Roman" pitchFamily="18" charset="0"/>
                <a:ea typeface="Times New Roman" pitchFamily="18" charset="0"/>
              </a:rPr>
              <a:t>TB2 p.6</a:t>
            </a:r>
            <a:endParaRPr lang="en-US" altLang="en-US" sz="3600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77829" name="Text Box 6"/>
          <p:cNvSpPr txBox="1"/>
          <p:nvPr/>
        </p:nvSpPr>
        <p:spPr>
          <a:xfrm>
            <a:off x="4419600" y="457200"/>
            <a:ext cx="2933700" cy="75057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square" anchor="t">
            <a:spAutoFit/>
          </a:bodyPr>
          <a:p>
            <a:pPr lvl="0" algn="ctr">
              <a:buFont typeface="Arial" charset="0"/>
              <a:buNone/>
            </a:pPr>
            <a:r>
              <a:rPr lang="en-US" altLang="en-US" sz="4000" b="1">
                <a:solidFill>
                  <a:srgbClr val="FF0000"/>
                </a:solidFill>
                <a:latin typeface="Comic Sans MS" pitchFamily="66" charset="0"/>
                <a:ea typeface="SimSun" charset="-122"/>
              </a:rPr>
              <a:t>Answers</a:t>
            </a:r>
            <a:endParaRPr lang="en-US" altLang="en-US" sz="4000" b="1">
              <a:solidFill>
                <a:srgbClr val="FF0000"/>
              </a:solidFill>
              <a:latin typeface="Comic Sans MS" pitchFamily="66" charset="0"/>
              <a:ea typeface="SimSun" charset="-122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525588" y="1525588"/>
            <a:ext cx="5072062" cy="55245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280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499, 509, 513, 517, 539, 555</a:t>
            </a:r>
            <a:endParaRPr lang="en-US" altLang="en-US" sz="280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634038" y="3276600"/>
            <a:ext cx="5016500" cy="55245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280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168, 177, 198, 223, 286, 291</a:t>
            </a:r>
            <a:endParaRPr lang="en-US" altLang="en-US" sz="280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24000" y="5792788"/>
            <a:ext cx="5340350" cy="55245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280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741, 738, 719, 707, 682, 679</a:t>
            </a:r>
            <a:endParaRPr lang="en-US" altLang="en-US" sz="280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715000" y="6324600"/>
            <a:ext cx="5340350" cy="55245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square" anchor="t">
            <a:spAutoFit/>
          </a:bodyPr>
          <a:p>
            <a:pPr lvl="0">
              <a:buFont typeface="Arial" charset="0"/>
              <a:buNone/>
            </a:pPr>
            <a:r>
              <a:rPr lang="en-US" altLang="en-US" sz="280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490, 481, 469, 464, 452, 418</a:t>
            </a:r>
            <a:endParaRPr lang="en-US" altLang="en-US" sz="280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</p:txBody>
      </p:sp>
      <p:pic>
        <p:nvPicPr>
          <p:cNvPr id="77834" name="Content Placeholder 2" descr="emg"/>
          <p:cNvPicPr>
            <a:picLocks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600200" y="76200"/>
            <a:ext cx="2282825" cy="762000"/>
          </a:xfrm>
          <a:solidFill>
            <a:srgbClr val="FFFFFF">
              <a:alpha val="39998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" grpId="0" bldLvl="0" animBg="1"/>
      <p:bldP spid="3" grpId="0" bldLvl="0" animBg="1"/>
      <p:bldP spid="4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WPS Presentation</Application>
  <PresentationFormat>Widescreen</PresentationFormat>
  <Paragraphs>116</Paragraphs>
  <Slides>5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7" baseType="lpstr">
      <vt:lpstr>Office Theme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hanhduyen</dc:creator>
  <cp:lastModifiedBy>hanhduyen</cp:lastModifiedBy>
  <cp:revision>3</cp:revision>
  <dcterms:created xsi:type="dcterms:W3CDTF">2020-03-06T03:44:00Z</dcterms:created>
  <dcterms:modified xsi:type="dcterms:W3CDTF">2020-03-06T04:17:44Z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1033-10.1.0.5510</vt:lpwstr>
  </property>
</Properties>
</file>